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18" y="-38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7012" y="457200"/>
            <a:ext cx="6496811" cy="15605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7012" y="2017775"/>
            <a:ext cx="6496811" cy="15605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012" y="3578352"/>
            <a:ext cx="6496811" cy="15605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7012" y="5138928"/>
            <a:ext cx="6496811" cy="365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450" y="5651500"/>
            <a:ext cx="6418580" cy="250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YaHei"/>
                <a:cs typeface="Microsoft YaHei"/>
              </a:rPr>
              <a:t>Paola</a:t>
            </a:r>
            <a:r>
              <a:rPr sz="1200" spc="2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Bianco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-</a:t>
            </a:r>
            <a:r>
              <a:rPr sz="1200" spc="1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Infermiere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ISRI</a:t>
            </a:r>
            <a:r>
              <a:rPr sz="1200" spc="2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-</a:t>
            </a:r>
            <a:r>
              <a:rPr sz="1200" spc="1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Carla</a:t>
            </a:r>
            <a:r>
              <a:rPr sz="1200" spc="2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Bachelet</a:t>
            </a:r>
            <a:r>
              <a:rPr sz="1200" spc="15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-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Infermiere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Responsabile</a:t>
            </a:r>
            <a:r>
              <a:rPr sz="1200" spc="2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Residenzialità</a:t>
            </a:r>
            <a:endParaRPr sz="1200" dirty="0">
              <a:latin typeface="Microsoft YaHei"/>
              <a:cs typeface="Microsoft YaHei"/>
            </a:endParaRPr>
          </a:p>
          <a:p>
            <a:pPr marL="12700" marR="5080" algn="just">
              <a:lnSpc>
                <a:spcPct val="165000"/>
              </a:lnSpc>
            </a:pPr>
            <a:r>
              <a:rPr sz="1200" spc="-5" dirty="0">
                <a:latin typeface="Microsoft YaHei"/>
                <a:cs typeface="Microsoft YaHei"/>
              </a:rPr>
              <a:t>Anziani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–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DiPSa </a:t>
            </a:r>
            <a:r>
              <a:rPr sz="1200" dirty="0">
                <a:latin typeface="Microsoft YaHei"/>
                <a:cs typeface="Microsoft YaHei"/>
              </a:rPr>
              <a:t>–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ASL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dirty="0" smtClean="0">
                <a:latin typeface="Microsoft YaHei"/>
                <a:cs typeface="Microsoft YaHei"/>
              </a:rPr>
              <a:t>C</a:t>
            </a:r>
            <a:r>
              <a:rPr lang="it-IT" sz="1200" dirty="0" err="1" smtClean="0">
                <a:latin typeface="Microsoft YaHei"/>
                <a:cs typeface="Microsoft YaHei"/>
              </a:rPr>
              <a:t>ittà</a:t>
            </a:r>
            <a:r>
              <a:rPr lang="it-IT" sz="1200" dirty="0" smtClean="0">
                <a:latin typeface="Microsoft YaHei"/>
                <a:cs typeface="Microsoft YaHei"/>
              </a:rPr>
              <a:t> di Torino</a:t>
            </a:r>
            <a:r>
              <a:rPr sz="1200" spc="10" dirty="0" smtClean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illustrano</a:t>
            </a:r>
            <a:r>
              <a:rPr sz="1200" spc="2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l'importanza</a:t>
            </a:r>
            <a:r>
              <a:rPr sz="120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dell'igiene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delle</a:t>
            </a:r>
            <a:r>
              <a:rPr sz="1200" spc="2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mani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e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lang="it-IT" sz="1200" spc="5" dirty="0" smtClean="0">
                <a:latin typeface="Microsoft YaHei"/>
                <a:cs typeface="Microsoft YaHei"/>
              </a:rPr>
              <a:t>     </a:t>
            </a:r>
            <a:r>
              <a:rPr sz="1200" spc="5" dirty="0" smtClean="0">
                <a:latin typeface="Microsoft YaHei"/>
                <a:cs typeface="Microsoft YaHei"/>
              </a:rPr>
              <a:t>la</a:t>
            </a:r>
            <a:r>
              <a:rPr sz="1200" dirty="0" smtClean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sua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corretta </a:t>
            </a:r>
            <a:r>
              <a:rPr sz="1200" spc="-34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esecuzione: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i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partecipanti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potranno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eseguire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praticamente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spc="5" dirty="0">
                <a:latin typeface="Microsoft YaHei"/>
                <a:cs typeface="Microsoft YaHei"/>
              </a:rPr>
              <a:t>la</a:t>
            </a:r>
            <a:r>
              <a:rPr sz="1200" spc="-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frizione</a:t>
            </a:r>
            <a:r>
              <a:rPr sz="1200" spc="1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delle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mani</a:t>
            </a:r>
            <a:r>
              <a:rPr sz="1200" spc="15" dirty="0">
                <a:latin typeface="Microsoft YaHei"/>
                <a:cs typeface="Microsoft YaHei"/>
              </a:rPr>
              <a:t> </a:t>
            </a:r>
            <a:r>
              <a:rPr sz="1200" spc="-10" dirty="0">
                <a:latin typeface="Microsoft YaHei"/>
                <a:cs typeface="Microsoft YaHei"/>
              </a:rPr>
              <a:t>con</a:t>
            </a:r>
            <a:r>
              <a:rPr sz="1200" spc="3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la </a:t>
            </a:r>
            <a:r>
              <a:rPr sz="120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molecola</a:t>
            </a:r>
            <a:r>
              <a:rPr sz="1200" dirty="0">
                <a:latin typeface="Microsoft YaHei"/>
                <a:cs typeface="Microsoft YaHei"/>
              </a:rPr>
              <a:t> alcolica e</a:t>
            </a:r>
            <a:r>
              <a:rPr sz="1200" spc="-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valutarne</a:t>
            </a:r>
            <a:r>
              <a:rPr sz="1200" spc="1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l'efficacia</a:t>
            </a:r>
            <a:r>
              <a:rPr sz="1200" dirty="0">
                <a:latin typeface="Microsoft YaHei"/>
                <a:cs typeface="Microsoft YaHei"/>
              </a:rPr>
              <a:t> .</a:t>
            </a:r>
          </a:p>
          <a:p>
            <a:pPr marL="254000" algn="ctr">
              <a:lnSpc>
                <a:spcPct val="100000"/>
              </a:lnSpc>
              <a:spcBef>
                <a:spcPts val="935"/>
              </a:spcBef>
            </a:pPr>
            <a:r>
              <a:rPr sz="1200" dirty="0">
                <a:latin typeface="Microsoft YaHei"/>
                <a:cs typeface="Microsoft YaHei"/>
              </a:rPr>
              <a:t>Box</a:t>
            </a:r>
            <a:r>
              <a:rPr sz="1200" spc="-3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Pedagogico</a:t>
            </a:r>
            <a:endParaRPr sz="1200" dirty="0">
              <a:latin typeface="Microsoft YaHei"/>
              <a:cs typeface="Microsoft YaHei"/>
            </a:endParaRPr>
          </a:p>
          <a:p>
            <a:pPr marL="285115" marR="27305" algn="ctr">
              <a:lnSpc>
                <a:spcPts val="2380"/>
              </a:lnSpc>
              <a:spcBef>
                <a:spcPts val="220"/>
              </a:spcBef>
            </a:pPr>
            <a:r>
              <a:rPr sz="1200" spc="-5" dirty="0">
                <a:latin typeface="Microsoft YaHei"/>
                <a:cs typeface="Microsoft YaHei"/>
              </a:rPr>
              <a:t>idroalcolico </a:t>
            </a:r>
            <a:r>
              <a:rPr sz="1200" dirty="0">
                <a:latin typeface="Microsoft YaHei"/>
                <a:cs typeface="Microsoft YaHei"/>
              </a:rPr>
              <a:t>a base di </a:t>
            </a:r>
            <a:r>
              <a:rPr sz="1200" spc="5" dirty="0">
                <a:latin typeface="Microsoft YaHei"/>
                <a:cs typeface="Microsoft YaHei"/>
              </a:rPr>
              <a:t>una</a:t>
            </a:r>
            <a:r>
              <a:rPr sz="1200" spc="-2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sostanza fluorescente</a:t>
            </a:r>
            <a:r>
              <a:rPr sz="1200" spc="-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che</a:t>
            </a:r>
            <a:r>
              <a:rPr sz="1200" spc="-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a </a:t>
            </a:r>
            <a:r>
              <a:rPr sz="1200" spc="-5" dirty="0">
                <a:latin typeface="Microsoft YaHei"/>
                <a:cs typeface="Microsoft YaHei"/>
              </a:rPr>
              <a:t>contatto</a:t>
            </a:r>
            <a:r>
              <a:rPr sz="1200" spc="10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con </a:t>
            </a:r>
            <a:r>
              <a:rPr sz="1200" spc="5" dirty="0">
                <a:latin typeface="Microsoft YaHei"/>
                <a:cs typeface="Microsoft YaHei"/>
              </a:rPr>
              <a:t>una</a:t>
            </a:r>
            <a:r>
              <a:rPr sz="1200" spc="-20" dirty="0">
                <a:latin typeface="Microsoft YaHei"/>
                <a:cs typeface="Microsoft YaHei"/>
              </a:rPr>
              <a:t> </a:t>
            </a:r>
            <a:r>
              <a:rPr sz="1200" dirty="0" err="1">
                <a:latin typeface="Microsoft YaHei"/>
                <a:cs typeface="Microsoft YaHei"/>
              </a:rPr>
              <a:t>luce</a:t>
            </a:r>
            <a:r>
              <a:rPr sz="1200" spc="-10" dirty="0">
                <a:latin typeface="Microsoft YaHei"/>
                <a:cs typeface="Microsoft YaHei"/>
              </a:rPr>
              <a:t> </a:t>
            </a:r>
            <a:endParaRPr lang="it-IT" sz="1200" spc="-10" dirty="0" smtClean="0">
              <a:latin typeface="Microsoft YaHei"/>
              <a:cs typeface="Microsoft YaHei"/>
            </a:endParaRPr>
          </a:p>
          <a:p>
            <a:pPr marL="285115" marR="27305" algn="ctr">
              <a:lnSpc>
                <a:spcPts val="2380"/>
              </a:lnSpc>
              <a:spcBef>
                <a:spcPts val="220"/>
              </a:spcBef>
            </a:pPr>
            <a:r>
              <a:rPr sz="1200" dirty="0" smtClean="0">
                <a:latin typeface="Microsoft YaHei"/>
                <a:cs typeface="Microsoft YaHei"/>
              </a:rPr>
              <a:t>a </a:t>
            </a:r>
            <a:r>
              <a:rPr sz="1200" spc="-5" dirty="0">
                <a:latin typeface="Microsoft YaHei"/>
                <a:cs typeface="Microsoft YaHei"/>
              </a:rPr>
              <a:t>raggi </a:t>
            </a:r>
            <a:r>
              <a:rPr sz="1200" spc="-34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ultravioletti</a:t>
            </a:r>
            <a:r>
              <a:rPr sz="1200" dirty="0">
                <a:latin typeface="Microsoft YaHei"/>
                <a:cs typeface="Microsoft YaHei"/>
              </a:rPr>
              <a:t> rileva</a:t>
            </a:r>
            <a:r>
              <a:rPr sz="1200" spc="-2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l'efficacia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dirty="0">
                <a:latin typeface="Microsoft YaHei"/>
                <a:cs typeface="Microsoft YaHei"/>
              </a:rPr>
              <a:t>della</a:t>
            </a:r>
            <a:r>
              <a:rPr sz="1200" spc="-10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frizione delle</a:t>
            </a:r>
            <a:r>
              <a:rPr sz="1200" spc="5" dirty="0">
                <a:latin typeface="Microsoft YaHei"/>
                <a:cs typeface="Microsoft YaHei"/>
              </a:rPr>
              <a:t> </a:t>
            </a:r>
            <a:r>
              <a:rPr sz="1200" spc="-5" dirty="0">
                <a:latin typeface="Microsoft YaHei"/>
                <a:cs typeface="Microsoft YaHei"/>
              </a:rPr>
              <a:t>mani</a:t>
            </a:r>
            <a:endParaRPr sz="1200" dirty="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Microsoft YaHei"/>
              <a:cs typeface="Microsoft YaHei"/>
            </a:endParaRPr>
          </a:p>
          <a:p>
            <a:pPr marL="248920" algn="ctr">
              <a:lnSpc>
                <a:spcPct val="100000"/>
              </a:lnSpc>
            </a:pPr>
            <a:r>
              <a:rPr sz="1200" b="1" spc="-5" dirty="0" err="1" smtClean="0">
                <a:latin typeface="Microsoft YaHei"/>
                <a:cs typeface="Microsoft YaHei"/>
              </a:rPr>
              <a:t>appuntamenti</a:t>
            </a:r>
            <a:endParaRPr sz="1200" dirty="0">
              <a:latin typeface="Microsoft YaHei"/>
              <a:cs typeface="Microsoft YaHe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9537700"/>
            <a:ext cx="1678899" cy="9750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5450" y="8242300"/>
            <a:ext cx="670560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ctr" defTabSz="1031875">
              <a:lnSpc>
                <a:spcPct val="100000"/>
              </a:lnSpc>
              <a:spcBef>
                <a:spcPts val="940"/>
              </a:spcBef>
            </a:pPr>
            <a:r>
              <a:rPr lang="it-IT" sz="1200" dirty="0">
                <a:latin typeface="Microsoft YaHei"/>
                <a:cs typeface="Microsoft YaHei"/>
              </a:rPr>
              <a:t>h</a:t>
            </a:r>
            <a:r>
              <a:rPr lang="it-IT" sz="1200" dirty="0" smtClean="0">
                <a:latin typeface="Microsoft YaHei"/>
                <a:cs typeface="Microsoft YaHei"/>
              </a:rPr>
              <a:t>. 10,30-11,30</a:t>
            </a:r>
            <a:r>
              <a:rPr lang="it-IT" sz="1200" spc="-20" dirty="0" smtClean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nuclei</a:t>
            </a:r>
            <a:r>
              <a:rPr lang="it-IT" sz="1200" spc="-15" dirty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RSA</a:t>
            </a:r>
            <a:r>
              <a:rPr lang="it-IT" sz="1200" spc="-5" dirty="0">
                <a:latin typeface="Microsoft YaHei"/>
                <a:cs typeface="Microsoft YaHei"/>
              </a:rPr>
              <a:t> per</a:t>
            </a:r>
            <a:r>
              <a:rPr lang="it-IT" sz="1200" spc="-15" dirty="0">
                <a:latin typeface="Microsoft YaHei"/>
                <a:cs typeface="Microsoft YaHei"/>
              </a:rPr>
              <a:t> </a:t>
            </a:r>
            <a:r>
              <a:rPr lang="it-IT" sz="1200" spc="-5" dirty="0">
                <a:latin typeface="Microsoft YaHei"/>
                <a:cs typeface="Microsoft YaHei"/>
              </a:rPr>
              <a:t>personale </a:t>
            </a:r>
            <a:r>
              <a:rPr lang="it-IT" sz="1200" dirty="0">
                <a:latin typeface="Microsoft YaHei"/>
                <a:cs typeface="Microsoft YaHei"/>
              </a:rPr>
              <a:t>e</a:t>
            </a:r>
            <a:r>
              <a:rPr lang="it-IT" sz="1200" spc="-5" dirty="0">
                <a:latin typeface="Microsoft YaHei"/>
                <a:cs typeface="Microsoft YaHei"/>
              </a:rPr>
              <a:t> </a:t>
            </a:r>
            <a:r>
              <a:rPr lang="it-IT" sz="1200" dirty="0" smtClean="0">
                <a:latin typeface="Microsoft YaHei"/>
                <a:cs typeface="Microsoft YaHei"/>
              </a:rPr>
              <a:t>pazienti                                                            </a:t>
            </a:r>
            <a:endParaRPr lang="it-IT" sz="1200" dirty="0">
              <a:latin typeface="Microsoft YaHei"/>
              <a:cs typeface="Microsoft YaHei"/>
            </a:endParaRPr>
          </a:p>
          <a:p>
            <a:pPr marL="266700" marR="848360" algn="ctr" defTabSz="1031875">
              <a:lnSpc>
                <a:spcPct val="165000"/>
              </a:lnSpc>
              <a:spcBef>
                <a:spcPts val="15"/>
              </a:spcBef>
            </a:pPr>
            <a:r>
              <a:rPr lang="it-IT" sz="1200" dirty="0">
                <a:latin typeface="Microsoft YaHei"/>
                <a:cs typeface="Microsoft YaHei"/>
              </a:rPr>
              <a:t>h</a:t>
            </a:r>
            <a:r>
              <a:rPr lang="it-IT" sz="1200" dirty="0" smtClean="0">
                <a:latin typeface="Microsoft YaHei"/>
                <a:cs typeface="Microsoft YaHei"/>
              </a:rPr>
              <a:t>. 11,30-12,30 </a:t>
            </a:r>
            <a:r>
              <a:rPr lang="it-IT" sz="1200" spc="-5" dirty="0">
                <a:latin typeface="Microsoft YaHei"/>
                <a:cs typeface="Microsoft YaHei"/>
              </a:rPr>
              <a:t>salone </a:t>
            </a:r>
            <a:r>
              <a:rPr lang="it-IT" sz="1200" dirty="0">
                <a:latin typeface="Microsoft YaHei"/>
                <a:cs typeface="Microsoft YaHei"/>
              </a:rPr>
              <a:t>ingresso </a:t>
            </a:r>
            <a:r>
              <a:rPr lang="it-IT" sz="1200" spc="-5" dirty="0">
                <a:latin typeface="Microsoft YaHei"/>
                <a:cs typeface="Microsoft YaHei"/>
              </a:rPr>
              <a:t>per personale </a:t>
            </a:r>
            <a:r>
              <a:rPr lang="it-IT" sz="1200" dirty="0">
                <a:latin typeface="Microsoft YaHei"/>
                <a:cs typeface="Microsoft YaHei"/>
              </a:rPr>
              <a:t>e utenti</a:t>
            </a:r>
            <a:r>
              <a:rPr lang="it-IT" sz="1200" spc="-400" dirty="0">
                <a:latin typeface="Microsoft YaHei"/>
                <a:cs typeface="Microsoft YaHei"/>
              </a:rPr>
              <a:t> </a:t>
            </a:r>
          </a:p>
          <a:p>
            <a:pPr marL="266700" marR="848360" algn="ctr" defTabSz="1031875">
              <a:lnSpc>
                <a:spcPct val="165000"/>
              </a:lnSpc>
              <a:spcBef>
                <a:spcPts val="15"/>
              </a:spcBef>
            </a:pPr>
            <a:r>
              <a:rPr lang="it-IT" sz="1200" spc="-5" dirty="0">
                <a:latin typeface="Microsoft YaHei"/>
                <a:cs typeface="Microsoft YaHei"/>
              </a:rPr>
              <a:t>h</a:t>
            </a:r>
            <a:r>
              <a:rPr lang="it-IT" sz="1200" spc="-5" dirty="0" smtClean="0">
                <a:latin typeface="Microsoft YaHei"/>
                <a:cs typeface="Microsoft YaHei"/>
              </a:rPr>
              <a:t>. 14,</a:t>
            </a:r>
            <a:r>
              <a:rPr lang="it-IT" sz="1200" dirty="0" smtClean="0">
                <a:latin typeface="Microsoft YaHei"/>
                <a:cs typeface="Microsoft YaHei"/>
              </a:rPr>
              <a:t>30 </a:t>
            </a:r>
            <a:r>
              <a:rPr lang="it-IT" sz="1200" dirty="0">
                <a:latin typeface="Microsoft YaHei"/>
                <a:cs typeface="Microsoft YaHei"/>
              </a:rPr>
              <a:t>–</a:t>
            </a:r>
            <a:r>
              <a:rPr lang="it-IT" sz="1200" spc="-15" dirty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15,30 </a:t>
            </a:r>
            <a:r>
              <a:rPr lang="it-IT" sz="1200" spc="-5" dirty="0">
                <a:latin typeface="Microsoft YaHei"/>
                <a:cs typeface="Microsoft YaHei"/>
              </a:rPr>
              <a:t>nuclei</a:t>
            </a:r>
            <a:r>
              <a:rPr lang="it-IT" sz="1200" dirty="0">
                <a:latin typeface="Microsoft YaHei"/>
                <a:cs typeface="Microsoft YaHei"/>
              </a:rPr>
              <a:t> RSA</a:t>
            </a:r>
            <a:r>
              <a:rPr lang="it-IT" sz="1200" spc="-5" dirty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per</a:t>
            </a:r>
            <a:r>
              <a:rPr lang="it-IT" sz="1200" spc="-20" dirty="0">
                <a:latin typeface="Microsoft YaHei"/>
                <a:cs typeface="Microsoft YaHei"/>
              </a:rPr>
              <a:t> </a:t>
            </a:r>
            <a:r>
              <a:rPr lang="it-IT" sz="1200" spc="-5" dirty="0">
                <a:latin typeface="Microsoft YaHei"/>
                <a:cs typeface="Microsoft YaHei"/>
              </a:rPr>
              <a:t>personale</a:t>
            </a:r>
            <a:r>
              <a:rPr lang="it-IT" sz="1200" spc="5" dirty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e</a:t>
            </a:r>
            <a:r>
              <a:rPr lang="it-IT" sz="1200" spc="-10" dirty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pazienti</a:t>
            </a:r>
          </a:p>
          <a:p>
            <a:pPr marL="266700" marR="848360" algn="ctr" defTabSz="1031875">
              <a:lnSpc>
                <a:spcPct val="165000"/>
              </a:lnSpc>
              <a:spcBef>
                <a:spcPts val="15"/>
              </a:spcBef>
            </a:pPr>
            <a:r>
              <a:rPr lang="it-IT" sz="1200" spc="-5" dirty="0">
                <a:latin typeface="Microsoft YaHei"/>
                <a:cs typeface="Microsoft YaHei"/>
              </a:rPr>
              <a:t>h</a:t>
            </a:r>
            <a:r>
              <a:rPr lang="it-IT" sz="1200" spc="-5" dirty="0" smtClean="0">
                <a:latin typeface="Microsoft YaHei"/>
                <a:cs typeface="Microsoft YaHei"/>
              </a:rPr>
              <a:t>. 15,30-16.00</a:t>
            </a:r>
            <a:r>
              <a:rPr lang="it-IT" sz="1200" dirty="0" smtClean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salone</a:t>
            </a:r>
            <a:r>
              <a:rPr lang="it-IT" sz="1200" spc="-5" dirty="0">
                <a:latin typeface="Microsoft YaHei"/>
                <a:cs typeface="Microsoft YaHei"/>
              </a:rPr>
              <a:t> </a:t>
            </a:r>
            <a:r>
              <a:rPr lang="it-IT" sz="1200" dirty="0">
                <a:latin typeface="Microsoft YaHei"/>
                <a:cs typeface="Microsoft YaHei"/>
              </a:rPr>
              <a:t>ingresso</a:t>
            </a:r>
            <a:r>
              <a:rPr lang="it-IT" sz="1200" spc="-10" dirty="0">
                <a:latin typeface="Microsoft YaHei"/>
                <a:cs typeface="Microsoft YaHei"/>
              </a:rPr>
              <a:t> </a:t>
            </a:r>
            <a:r>
              <a:rPr lang="it-IT" sz="1200" spc="-5" dirty="0">
                <a:latin typeface="Microsoft YaHei"/>
                <a:cs typeface="Microsoft YaHei"/>
              </a:rPr>
              <a:t>per</a:t>
            </a:r>
            <a:r>
              <a:rPr lang="it-IT" sz="1200" spc="15" dirty="0">
                <a:latin typeface="Microsoft YaHei"/>
                <a:cs typeface="Microsoft YaHei"/>
              </a:rPr>
              <a:t> </a:t>
            </a:r>
            <a:r>
              <a:rPr lang="it-IT" sz="1200" spc="-5" dirty="0">
                <a:latin typeface="Microsoft YaHei"/>
                <a:cs typeface="Microsoft YaHei"/>
              </a:rPr>
              <a:t>personale,</a:t>
            </a:r>
            <a:r>
              <a:rPr lang="it-IT" sz="1200" spc="-10" dirty="0">
                <a:latin typeface="Microsoft YaHei"/>
                <a:cs typeface="Microsoft YaHei"/>
              </a:rPr>
              <a:t> </a:t>
            </a:r>
            <a:r>
              <a:rPr lang="it-IT" sz="1200" spc="-5" dirty="0">
                <a:latin typeface="Microsoft YaHei"/>
                <a:cs typeface="Microsoft YaHei"/>
              </a:rPr>
              <a:t>utenti </a:t>
            </a:r>
            <a:r>
              <a:rPr lang="it-IT" sz="1200" dirty="0">
                <a:latin typeface="Microsoft YaHei"/>
                <a:cs typeface="Microsoft YaHei"/>
              </a:rPr>
              <a:t>e</a:t>
            </a:r>
            <a:r>
              <a:rPr lang="it-IT" sz="1200" spc="-10" dirty="0">
                <a:latin typeface="Microsoft YaHei"/>
                <a:cs typeface="Microsoft YaHei"/>
              </a:rPr>
              <a:t> </a:t>
            </a:r>
            <a:r>
              <a:rPr lang="it-IT" sz="1200" dirty="0" smtClean="0">
                <a:latin typeface="Microsoft YaHei"/>
                <a:cs typeface="Microsoft YaHei"/>
              </a:rPr>
              <a:t>volontari</a:t>
            </a:r>
            <a:endParaRPr lang="it-IT" sz="1200" dirty="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114</Words>
  <Application>Microsoft Office PowerPoint</Application>
  <PresentationFormat>Personalizzato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Microsoft YaHei</vt:lpstr>
      <vt:lpstr>Calibri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maggio 2022_invito.odt</dc:title>
  <dc:creator>CARLAMARIA.BACHELET</dc:creator>
  <cp:lastModifiedBy>Utente Windows</cp:lastModifiedBy>
  <cp:revision>3</cp:revision>
  <dcterms:created xsi:type="dcterms:W3CDTF">2022-05-04T12:47:37Z</dcterms:created>
  <dcterms:modified xsi:type="dcterms:W3CDTF">2022-05-04T12:56:07Z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2022-05-04T00:00:00Z</vt:filetime>
  </property>
  <property fmtid="{D5CDD505-2E9C-101B-9397-08002B2CF9AE}" pid="3" name="LastSaved">
    <vt:filetime>2022-05-04T00:00:00Z</vt:filetime>
  </property>
</Properties>
</file>